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7AD2-7CB0-4512-8628-62B0AAC22515}" type="datetimeFigureOut">
              <a:rPr lang="el-GR" smtClean="0"/>
              <a:t>24/6/2020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64CB-40C0-4A0C-A492-B6D0DF326B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4296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7AD2-7CB0-4512-8628-62B0AAC22515}" type="datetimeFigureOut">
              <a:rPr lang="el-GR" smtClean="0"/>
              <a:t>24/6/2020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64CB-40C0-4A0C-A492-B6D0DF326B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6379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7AD2-7CB0-4512-8628-62B0AAC22515}" type="datetimeFigureOut">
              <a:rPr lang="el-GR" smtClean="0"/>
              <a:t>24/6/2020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64CB-40C0-4A0C-A492-B6D0DF326B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44752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7AD2-7CB0-4512-8628-62B0AAC22515}" type="datetimeFigureOut">
              <a:rPr lang="el-GR" smtClean="0"/>
              <a:t>24/6/2020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64CB-40C0-4A0C-A492-B6D0DF326B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878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7AD2-7CB0-4512-8628-62B0AAC22515}" type="datetimeFigureOut">
              <a:rPr lang="el-GR" smtClean="0"/>
              <a:t>24/6/2020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64CB-40C0-4A0C-A492-B6D0DF326B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35354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7AD2-7CB0-4512-8628-62B0AAC22515}" type="datetimeFigureOut">
              <a:rPr lang="el-GR" smtClean="0"/>
              <a:t>24/6/2020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64CB-40C0-4A0C-A492-B6D0DF326B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779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7AD2-7CB0-4512-8628-62B0AAC22515}" type="datetimeFigureOut">
              <a:rPr lang="el-GR" smtClean="0"/>
              <a:t>24/6/2020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64CB-40C0-4A0C-A492-B6D0DF326B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3937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7AD2-7CB0-4512-8628-62B0AAC22515}" type="datetimeFigureOut">
              <a:rPr lang="el-GR" smtClean="0"/>
              <a:t>24/6/2020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64CB-40C0-4A0C-A492-B6D0DF326B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1283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7AD2-7CB0-4512-8628-62B0AAC22515}" type="datetimeFigureOut">
              <a:rPr lang="el-GR" smtClean="0"/>
              <a:t>24/6/2020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64CB-40C0-4A0C-A492-B6D0DF326B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5151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7AD2-7CB0-4512-8628-62B0AAC22515}" type="datetimeFigureOut">
              <a:rPr lang="el-GR" smtClean="0"/>
              <a:t>24/6/2020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64CB-40C0-4A0C-A492-B6D0DF326B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3648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7AD2-7CB0-4512-8628-62B0AAC22515}" type="datetimeFigureOut">
              <a:rPr lang="el-GR" smtClean="0"/>
              <a:t>24/6/2020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64CB-40C0-4A0C-A492-B6D0DF326B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54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F7AD2-7CB0-4512-8628-62B0AAC22515}" type="datetimeFigureOut">
              <a:rPr lang="el-GR" smtClean="0"/>
              <a:t>24/6/2020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864CB-40C0-4A0C-A492-B6D0DF326B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423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Ομάδα 7"/>
          <p:cNvGrpSpPr/>
          <p:nvPr/>
        </p:nvGrpSpPr>
        <p:grpSpPr>
          <a:xfrm>
            <a:off x="368640" y="404664"/>
            <a:ext cx="8451832" cy="5938320"/>
            <a:chOff x="512656" y="515016"/>
            <a:chExt cx="8451832" cy="5938320"/>
          </a:xfrm>
        </p:grpSpPr>
        <p:pic>
          <p:nvPicPr>
            <p:cNvPr id="4" name="Εικόνα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656" y="515016"/>
              <a:ext cx="8451832" cy="5938320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grpSp>
          <p:nvGrpSpPr>
            <p:cNvPr id="7" name="Ομάδα 6"/>
            <p:cNvGrpSpPr/>
            <p:nvPr/>
          </p:nvGrpSpPr>
          <p:grpSpPr>
            <a:xfrm>
              <a:off x="611560" y="6091839"/>
              <a:ext cx="1728192" cy="307777"/>
              <a:chOff x="395536" y="5930992"/>
              <a:chExt cx="1728192" cy="307777"/>
            </a:xfrm>
          </p:grpSpPr>
          <p:pic>
            <p:nvPicPr>
              <p:cNvPr id="5" name="Εικόνα 4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536" y="5949279"/>
                <a:ext cx="324000" cy="285605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611560" y="5930992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ook Antiqua" panose="02040602050305030304" pitchFamily="18" charset="0"/>
                  </a:rPr>
                  <a:t>Αρχείο ΓΕΣ/ΔΙΣ</a:t>
                </a:r>
                <a:endPara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 panose="0204060205030503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25987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Ομάδα 5"/>
          <p:cNvGrpSpPr/>
          <p:nvPr/>
        </p:nvGrpSpPr>
        <p:grpSpPr>
          <a:xfrm>
            <a:off x="323528" y="836712"/>
            <a:ext cx="8434074" cy="5112568"/>
            <a:chOff x="323528" y="836712"/>
            <a:chExt cx="8434074" cy="5112568"/>
          </a:xfrm>
        </p:grpSpPr>
        <p:pic>
          <p:nvPicPr>
            <p:cNvPr id="2" name="Εικόνα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836712"/>
              <a:ext cx="8434074" cy="5112568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grpSp>
          <p:nvGrpSpPr>
            <p:cNvPr id="3" name="Ομάδα 2"/>
            <p:cNvGrpSpPr/>
            <p:nvPr/>
          </p:nvGrpSpPr>
          <p:grpSpPr>
            <a:xfrm>
              <a:off x="395536" y="5569495"/>
              <a:ext cx="1728192" cy="307777"/>
              <a:chOff x="395536" y="5930992"/>
              <a:chExt cx="1728192" cy="307777"/>
            </a:xfrm>
          </p:grpSpPr>
          <p:pic>
            <p:nvPicPr>
              <p:cNvPr id="4" name="Εικόνα 3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536" y="5949279"/>
                <a:ext cx="324000" cy="285605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611560" y="5930992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ook Antiqua" panose="02040602050305030304" pitchFamily="18" charset="0"/>
                  </a:rPr>
                  <a:t>Αρχείο ΓΕΣ/ΔΙΣ</a:t>
                </a:r>
                <a:endPara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 panose="0204060205030503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2268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Ομάδα 5"/>
          <p:cNvGrpSpPr/>
          <p:nvPr/>
        </p:nvGrpSpPr>
        <p:grpSpPr>
          <a:xfrm>
            <a:off x="827584" y="565422"/>
            <a:ext cx="7488832" cy="5527874"/>
            <a:chOff x="899592" y="565422"/>
            <a:chExt cx="7488832" cy="5527874"/>
          </a:xfrm>
        </p:grpSpPr>
        <p:pic>
          <p:nvPicPr>
            <p:cNvPr id="2" name="Εικόνα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592" y="565422"/>
              <a:ext cx="7488832" cy="5527874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grpSp>
          <p:nvGrpSpPr>
            <p:cNvPr id="3" name="Ομάδα 2"/>
            <p:cNvGrpSpPr/>
            <p:nvPr/>
          </p:nvGrpSpPr>
          <p:grpSpPr>
            <a:xfrm>
              <a:off x="971600" y="654614"/>
              <a:ext cx="1728192" cy="307777"/>
              <a:chOff x="395536" y="5930992"/>
              <a:chExt cx="1728192" cy="307777"/>
            </a:xfrm>
          </p:grpSpPr>
          <p:pic>
            <p:nvPicPr>
              <p:cNvPr id="4" name="Εικόνα 3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536" y="5949279"/>
                <a:ext cx="324000" cy="285605"/>
              </a:xfrm>
              <a:prstGeom prst="rect">
                <a:avLst/>
              </a:prstGeom>
              <a:ln w="88900" cap="sq" cmpd="thickThin">
                <a:noFill/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611560" y="5930992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ook Antiqua" panose="02040602050305030304" pitchFamily="18" charset="0"/>
                  </a:rPr>
                  <a:t>Αρχείο ΓΕΣ/ΔΙΣ</a:t>
                </a:r>
                <a:endPara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 panose="0204060205030503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615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Ομάδα 5"/>
          <p:cNvGrpSpPr/>
          <p:nvPr/>
        </p:nvGrpSpPr>
        <p:grpSpPr>
          <a:xfrm>
            <a:off x="323528" y="620688"/>
            <a:ext cx="8513534" cy="4824536"/>
            <a:chOff x="467544" y="620688"/>
            <a:chExt cx="8513534" cy="4824536"/>
          </a:xfrm>
        </p:grpSpPr>
        <p:pic>
          <p:nvPicPr>
            <p:cNvPr id="2" name="Εικόνα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620688"/>
              <a:ext cx="8513534" cy="4824536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grpSp>
          <p:nvGrpSpPr>
            <p:cNvPr id="3" name="Ομάδα 2"/>
            <p:cNvGrpSpPr/>
            <p:nvPr/>
          </p:nvGrpSpPr>
          <p:grpSpPr>
            <a:xfrm>
              <a:off x="539552" y="5057752"/>
              <a:ext cx="1728192" cy="307777"/>
              <a:chOff x="395536" y="5930992"/>
              <a:chExt cx="1728192" cy="307777"/>
            </a:xfrm>
          </p:grpSpPr>
          <p:pic>
            <p:nvPicPr>
              <p:cNvPr id="4" name="Εικόνα 3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536" y="5949279"/>
                <a:ext cx="324000" cy="285605"/>
              </a:xfrm>
              <a:prstGeom prst="rect">
                <a:avLst/>
              </a:prstGeom>
              <a:ln w="88900" cap="sq" cmpd="thickThin">
                <a:noFill/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611560" y="5930992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ook Antiqua" panose="02040602050305030304" pitchFamily="18" charset="0"/>
                  </a:rPr>
                  <a:t>Αρχείο ΓΕΣ/ΔΙΣ</a:t>
                </a:r>
                <a:endPara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 panose="0204060205030503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1250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Ομάδα 5"/>
          <p:cNvGrpSpPr/>
          <p:nvPr/>
        </p:nvGrpSpPr>
        <p:grpSpPr>
          <a:xfrm>
            <a:off x="576064" y="865142"/>
            <a:ext cx="7956376" cy="4724098"/>
            <a:chOff x="576064" y="793134"/>
            <a:chExt cx="7956376" cy="4724098"/>
          </a:xfrm>
        </p:grpSpPr>
        <p:pic>
          <p:nvPicPr>
            <p:cNvPr id="2" name="Εικόνα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064" y="793134"/>
              <a:ext cx="7956376" cy="4724098"/>
            </a:xfrm>
            <a:prstGeom prst="rect">
              <a:avLst/>
            </a:prstGeom>
          </p:spPr>
        </p:pic>
        <p:grpSp>
          <p:nvGrpSpPr>
            <p:cNvPr id="3" name="Ομάδα 2"/>
            <p:cNvGrpSpPr/>
            <p:nvPr/>
          </p:nvGrpSpPr>
          <p:grpSpPr>
            <a:xfrm>
              <a:off x="6713952" y="5103471"/>
              <a:ext cx="1728192" cy="307777"/>
              <a:chOff x="395536" y="5930992"/>
              <a:chExt cx="1728192" cy="307777"/>
            </a:xfrm>
          </p:grpSpPr>
          <p:pic>
            <p:nvPicPr>
              <p:cNvPr id="4" name="Εικόνα 3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536" y="5949279"/>
                <a:ext cx="324000" cy="285605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611560" y="5930992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ook Antiqua" panose="02040602050305030304" pitchFamily="18" charset="0"/>
                  </a:rPr>
                  <a:t>Αρχείο ΓΕΣ/ΔΙΣ</a:t>
                </a:r>
                <a:endPara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 panose="0204060205030503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25634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Ομάδα 5"/>
          <p:cNvGrpSpPr/>
          <p:nvPr/>
        </p:nvGrpSpPr>
        <p:grpSpPr>
          <a:xfrm>
            <a:off x="539552" y="576071"/>
            <a:ext cx="8136904" cy="5371045"/>
            <a:chOff x="539552" y="576071"/>
            <a:chExt cx="8136904" cy="5371045"/>
          </a:xfrm>
        </p:grpSpPr>
        <p:pic>
          <p:nvPicPr>
            <p:cNvPr id="2" name="Εικόνα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76071"/>
              <a:ext cx="8136904" cy="5371045"/>
            </a:xfrm>
            <a:prstGeom prst="rect">
              <a:avLst/>
            </a:prstGeom>
          </p:spPr>
        </p:pic>
        <p:grpSp>
          <p:nvGrpSpPr>
            <p:cNvPr id="3" name="Ομάδα 2"/>
            <p:cNvGrpSpPr/>
            <p:nvPr/>
          </p:nvGrpSpPr>
          <p:grpSpPr>
            <a:xfrm>
              <a:off x="6839680" y="5535520"/>
              <a:ext cx="1728192" cy="307777"/>
              <a:chOff x="395536" y="5930992"/>
              <a:chExt cx="1728192" cy="307777"/>
            </a:xfrm>
          </p:grpSpPr>
          <p:pic>
            <p:nvPicPr>
              <p:cNvPr id="4" name="Εικόνα 3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536" y="5949279"/>
                <a:ext cx="324000" cy="285605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611560" y="5930992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ook Antiqua" panose="02040602050305030304" pitchFamily="18" charset="0"/>
                  </a:rPr>
                  <a:t>Αρχείο ΓΕΣ/ΔΙΣ</a:t>
                </a:r>
                <a:endPara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 panose="0204060205030503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79430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Ομάδα 5"/>
          <p:cNvGrpSpPr/>
          <p:nvPr/>
        </p:nvGrpSpPr>
        <p:grpSpPr>
          <a:xfrm>
            <a:off x="301114" y="476672"/>
            <a:ext cx="8447350" cy="5760640"/>
            <a:chOff x="301114" y="476672"/>
            <a:chExt cx="8447350" cy="5760640"/>
          </a:xfrm>
        </p:grpSpPr>
        <p:pic>
          <p:nvPicPr>
            <p:cNvPr id="2" name="Εικόνα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114" y="476672"/>
              <a:ext cx="8447350" cy="5760640"/>
            </a:xfrm>
            <a:prstGeom prst="rect">
              <a:avLst/>
            </a:prstGeom>
          </p:spPr>
        </p:pic>
        <p:grpSp>
          <p:nvGrpSpPr>
            <p:cNvPr id="3" name="Ομάδα 2"/>
            <p:cNvGrpSpPr/>
            <p:nvPr/>
          </p:nvGrpSpPr>
          <p:grpSpPr>
            <a:xfrm>
              <a:off x="6948264" y="5858984"/>
              <a:ext cx="1728192" cy="307777"/>
              <a:chOff x="395536" y="5930992"/>
              <a:chExt cx="1728192" cy="307777"/>
            </a:xfrm>
          </p:grpSpPr>
          <p:pic>
            <p:nvPicPr>
              <p:cNvPr id="4" name="Εικόνα 3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536" y="5949279"/>
                <a:ext cx="324000" cy="285605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611560" y="5930992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ook Antiqua" panose="02040602050305030304" pitchFamily="18" charset="0"/>
                  </a:rPr>
                  <a:t>Αρχείο ΓΕΣ/ΔΙΣ</a:t>
                </a:r>
                <a:endPara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 panose="0204060205030503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7296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Ομάδα 5"/>
          <p:cNvGrpSpPr/>
          <p:nvPr/>
        </p:nvGrpSpPr>
        <p:grpSpPr>
          <a:xfrm>
            <a:off x="208360" y="332656"/>
            <a:ext cx="8684120" cy="5976664"/>
            <a:chOff x="208360" y="332656"/>
            <a:chExt cx="8684120" cy="5976664"/>
          </a:xfrm>
        </p:grpSpPr>
        <p:pic>
          <p:nvPicPr>
            <p:cNvPr id="2" name="Εικόνα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360" y="332656"/>
              <a:ext cx="8684120" cy="5976664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grpSp>
          <p:nvGrpSpPr>
            <p:cNvPr id="3" name="Ομάδα 2"/>
            <p:cNvGrpSpPr/>
            <p:nvPr/>
          </p:nvGrpSpPr>
          <p:grpSpPr>
            <a:xfrm>
              <a:off x="7065992" y="5895560"/>
              <a:ext cx="1728192" cy="307777"/>
              <a:chOff x="395536" y="5930992"/>
              <a:chExt cx="1728192" cy="307777"/>
            </a:xfrm>
          </p:grpSpPr>
          <p:pic>
            <p:nvPicPr>
              <p:cNvPr id="4" name="Εικόνα 3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090E01"/>
                  </a:clrFrom>
                  <a:clrTo>
                    <a:srgbClr val="090E01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536" y="5949279"/>
                <a:ext cx="324000" cy="285605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611560" y="5930992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ook Antiqua" panose="02040602050305030304" pitchFamily="18" charset="0"/>
                  </a:rPr>
                  <a:t>Αρχείο ΓΕΣ/ΔΙΣ</a:t>
                </a:r>
                <a:endPara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 panose="0204060205030503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2506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Ομάδα 5"/>
          <p:cNvGrpSpPr/>
          <p:nvPr/>
        </p:nvGrpSpPr>
        <p:grpSpPr>
          <a:xfrm>
            <a:off x="251519" y="332656"/>
            <a:ext cx="8456453" cy="5832648"/>
            <a:chOff x="251519" y="332656"/>
            <a:chExt cx="8456453" cy="5832648"/>
          </a:xfrm>
        </p:grpSpPr>
        <p:pic>
          <p:nvPicPr>
            <p:cNvPr id="2" name="Εικόνα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19" y="332656"/>
              <a:ext cx="8456453" cy="5832648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grpSp>
          <p:nvGrpSpPr>
            <p:cNvPr id="3" name="Ομάδα 2"/>
            <p:cNvGrpSpPr/>
            <p:nvPr/>
          </p:nvGrpSpPr>
          <p:grpSpPr>
            <a:xfrm>
              <a:off x="359800" y="5761165"/>
              <a:ext cx="1728192" cy="307777"/>
              <a:chOff x="395536" y="5930992"/>
              <a:chExt cx="1728192" cy="307777"/>
            </a:xfrm>
          </p:grpSpPr>
          <p:pic>
            <p:nvPicPr>
              <p:cNvPr id="4" name="Εικόνα 3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536" y="5949279"/>
                <a:ext cx="324000" cy="285605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611560" y="5930992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ook Antiqua" panose="02040602050305030304" pitchFamily="18" charset="0"/>
                  </a:rPr>
                  <a:t>Αρχείο ΓΕΣ/ΔΙΣ</a:t>
                </a:r>
                <a:endPara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 panose="0204060205030503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2952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Ομάδα 5"/>
          <p:cNvGrpSpPr/>
          <p:nvPr/>
        </p:nvGrpSpPr>
        <p:grpSpPr>
          <a:xfrm>
            <a:off x="395536" y="290318"/>
            <a:ext cx="8525148" cy="6019001"/>
            <a:chOff x="395536" y="290318"/>
            <a:chExt cx="8525148" cy="6019001"/>
          </a:xfrm>
        </p:grpSpPr>
        <p:pic>
          <p:nvPicPr>
            <p:cNvPr id="2" name="Εικόνα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290318"/>
              <a:ext cx="8525148" cy="6019001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grpSp>
          <p:nvGrpSpPr>
            <p:cNvPr id="3" name="Ομάδα 2"/>
            <p:cNvGrpSpPr/>
            <p:nvPr/>
          </p:nvGrpSpPr>
          <p:grpSpPr>
            <a:xfrm>
              <a:off x="428768" y="404664"/>
              <a:ext cx="1728192" cy="307777"/>
              <a:chOff x="395536" y="5930992"/>
              <a:chExt cx="1728192" cy="307777"/>
            </a:xfrm>
          </p:grpSpPr>
          <p:pic>
            <p:nvPicPr>
              <p:cNvPr id="4" name="Εικόνα 3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536" y="5949279"/>
                <a:ext cx="324000" cy="285605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611560" y="5930992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ook Antiqua" panose="02040602050305030304" pitchFamily="18" charset="0"/>
                  </a:rPr>
                  <a:t>Αρχείο ΓΕΣ/ΔΙΣ</a:t>
                </a:r>
                <a:endPara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 panose="0204060205030503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2667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Ομάδα 5"/>
          <p:cNvGrpSpPr/>
          <p:nvPr/>
        </p:nvGrpSpPr>
        <p:grpSpPr>
          <a:xfrm>
            <a:off x="320358" y="404664"/>
            <a:ext cx="8548572" cy="5616624"/>
            <a:chOff x="320358" y="404664"/>
            <a:chExt cx="8548572" cy="5616624"/>
          </a:xfrm>
        </p:grpSpPr>
        <p:pic>
          <p:nvPicPr>
            <p:cNvPr id="2" name="Εικόνα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58" y="404664"/>
              <a:ext cx="8548572" cy="5616624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grpSp>
          <p:nvGrpSpPr>
            <p:cNvPr id="3" name="Ομάδα 2"/>
            <p:cNvGrpSpPr/>
            <p:nvPr/>
          </p:nvGrpSpPr>
          <p:grpSpPr>
            <a:xfrm>
              <a:off x="404680" y="501503"/>
              <a:ext cx="1728192" cy="307777"/>
              <a:chOff x="395536" y="5930992"/>
              <a:chExt cx="1728192" cy="307777"/>
            </a:xfrm>
          </p:grpSpPr>
          <p:pic>
            <p:nvPicPr>
              <p:cNvPr id="4" name="Εικόνα 3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536" y="5949279"/>
                <a:ext cx="324000" cy="285605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611560" y="5930992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ook Antiqua" panose="02040602050305030304" pitchFamily="18" charset="0"/>
                  </a:rPr>
                  <a:t>Αρχείο ΓΕΣ/ΔΙΣ</a:t>
                </a:r>
                <a:endPara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 panose="0204060205030503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4827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Ομάδα 5"/>
          <p:cNvGrpSpPr/>
          <p:nvPr/>
        </p:nvGrpSpPr>
        <p:grpSpPr>
          <a:xfrm>
            <a:off x="539552" y="548680"/>
            <a:ext cx="8307486" cy="5347944"/>
            <a:chOff x="539552" y="548680"/>
            <a:chExt cx="8307486" cy="5347944"/>
          </a:xfrm>
        </p:grpSpPr>
        <p:pic>
          <p:nvPicPr>
            <p:cNvPr id="2" name="Εικόνα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48680"/>
              <a:ext cx="8307486" cy="5347944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grpSp>
          <p:nvGrpSpPr>
            <p:cNvPr id="3" name="Ομάδα 2"/>
            <p:cNvGrpSpPr/>
            <p:nvPr/>
          </p:nvGrpSpPr>
          <p:grpSpPr>
            <a:xfrm>
              <a:off x="618416" y="5518376"/>
              <a:ext cx="1728192" cy="307777"/>
              <a:chOff x="395536" y="5930992"/>
              <a:chExt cx="1728192" cy="307777"/>
            </a:xfrm>
          </p:grpSpPr>
          <p:pic>
            <p:nvPicPr>
              <p:cNvPr id="4" name="Εικόνα 3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536" y="5949279"/>
                <a:ext cx="324000" cy="285605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611560" y="5930992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ook Antiqua" panose="02040602050305030304" pitchFamily="18" charset="0"/>
                  </a:rPr>
                  <a:t>Αρχείο ΓΕΣ/ΔΙΣ</a:t>
                </a:r>
                <a:endPara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 panose="0204060205030503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8411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6672"/>
            <a:ext cx="8370223" cy="55539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3" name="Ομάδα 2"/>
          <p:cNvGrpSpPr/>
          <p:nvPr/>
        </p:nvGrpSpPr>
        <p:grpSpPr>
          <a:xfrm>
            <a:off x="467544" y="548680"/>
            <a:ext cx="1728192" cy="307777"/>
            <a:chOff x="395536" y="5930992"/>
            <a:chExt cx="1728192" cy="307777"/>
          </a:xfrm>
        </p:grpSpPr>
        <p:pic>
          <p:nvPicPr>
            <p:cNvPr id="4" name="Εικόνα 3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5949279"/>
              <a:ext cx="324000" cy="28560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11560" y="5930992"/>
              <a:ext cx="15121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 panose="02040602050305030304" pitchFamily="18" charset="0"/>
                </a:rPr>
                <a:t>Αρχείο ΓΕΣ/ΔΙΣ</a:t>
              </a:r>
              <a:endParaRPr lang="el-G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8391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Ομάδα 8"/>
          <p:cNvGrpSpPr/>
          <p:nvPr/>
        </p:nvGrpSpPr>
        <p:grpSpPr>
          <a:xfrm>
            <a:off x="395536" y="260648"/>
            <a:ext cx="8424936" cy="6408712"/>
            <a:chOff x="395536" y="260648"/>
            <a:chExt cx="8424936" cy="6408712"/>
          </a:xfrm>
        </p:grpSpPr>
        <p:pic>
          <p:nvPicPr>
            <p:cNvPr id="2" name="Εικόνα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260648"/>
              <a:ext cx="8406819" cy="5998616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grpSp>
          <p:nvGrpSpPr>
            <p:cNvPr id="3" name="Ομάδα 2"/>
            <p:cNvGrpSpPr/>
            <p:nvPr/>
          </p:nvGrpSpPr>
          <p:grpSpPr>
            <a:xfrm>
              <a:off x="7092280" y="305191"/>
              <a:ext cx="1728192" cy="307777"/>
              <a:chOff x="395536" y="5930992"/>
              <a:chExt cx="1728192" cy="307777"/>
            </a:xfrm>
          </p:grpSpPr>
          <p:pic>
            <p:nvPicPr>
              <p:cNvPr id="4" name="Εικόνα 3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536" y="5949279"/>
                <a:ext cx="324000" cy="285605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611560" y="5930992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ook Antiqua" panose="02040602050305030304" pitchFamily="18" charset="0"/>
                  </a:rPr>
                  <a:t>Αρχείο ΓΕΣ/ΔΙΣ</a:t>
                </a:r>
                <a:endPara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 panose="02040602050305030304" pitchFamily="18" charset="0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395536" y="6361583"/>
              <a:ext cx="84068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400" dirty="0" smtClean="0">
                  <a:latin typeface="Book Antiqua" panose="02040602050305030304" pitchFamily="18" charset="0"/>
                </a:rPr>
                <a:t>18 Ιουλίου 1921 Δορύλαιο (Εσκί Σεχίρ) – Τελετή Παρασημοφόρησης Πολεμικών Σημαιών</a:t>
              </a:r>
              <a:endParaRPr lang="el-GR" sz="1400" dirty="0">
                <a:latin typeface="Book Antiqua" panose="0204060205030503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080870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41</Words>
  <Application>Microsoft Office PowerPoint</Application>
  <PresentationFormat>Προβολή στην οθόνη (4:3)</PresentationFormat>
  <Paragraphs>15</Paragraphs>
  <Slides>14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5" baseType="lpstr"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Antonios Theodosiadis</dc:creator>
  <cp:lastModifiedBy>Antonios Theodosiadis</cp:lastModifiedBy>
  <cp:revision>4</cp:revision>
  <dcterms:created xsi:type="dcterms:W3CDTF">2020-06-24T17:31:31Z</dcterms:created>
  <dcterms:modified xsi:type="dcterms:W3CDTF">2020-06-24T18:12:37Z</dcterms:modified>
</cp:coreProperties>
</file>